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2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FE960-2D50-6E67-072D-127916526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73516-72F7-354F-B4C6-FA4B16103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24B01-B8A0-B140-6243-0471D41F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0788-2C54-4CCB-933D-FA918A32B294}" type="datetimeFigureOut">
              <a:rPr lang="en-IN" smtClean="0"/>
              <a:t>16-02-2024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DEFD1-ADEF-0740-672B-8AF933202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08065-7546-C079-CF24-B134676D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45E3-0AFF-433B-9C0A-1DE2244B25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377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A3B8-8D9F-662A-5511-B97D5E8C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8F47D-5E56-EAE0-C785-6ACE93F7E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EE8D0-2865-F7F3-1AB2-8DCED5BC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0788-2C54-4CCB-933D-FA918A32B294}" type="datetimeFigureOut">
              <a:rPr lang="en-IN" smtClean="0"/>
              <a:t>16-02-2024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3BCC0-7B2F-A33B-11E1-B6C338C2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821C9-1043-25F6-866B-4CB856BA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45E3-0AFF-433B-9C0A-1DE2244B25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106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BEA821-4BB0-629C-AB05-0AB85C156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32667-7D7A-8CBC-9C5F-1F7CC340F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5590-96D9-A3F6-6D4C-DFC4612F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0788-2C54-4CCB-933D-FA918A32B294}" type="datetimeFigureOut">
              <a:rPr lang="en-IN" smtClean="0"/>
              <a:t>16-02-2024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AD909-0D3F-B373-1C39-114A94F6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F6998-E552-BA5A-5871-BF38C20E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45E3-0AFF-433B-9C0A-1DE2244B25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871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D854-C27D-CCCE-0CF8-330E5BD2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02A9E-23C8-89B3-7851-1992A7179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C6970-5449-FA14-61FE-FBC45D7B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0788-2C54-4CCB-933D-FA918A32B294}" type="datetimeFigureOut">
              <a:rPr lang="en-IN" smtClean="0"/>
              <a:t>16-02-2024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657AC-CE69-0626-61C2-91678BEE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34654-D9E4-5F73-3846-A005CAD3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45E3-0AFF-433B-9C0A-1DE2244B25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9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7BB4-3BA9-4F91-58C1-C1196676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D9F3F-86FD-5BDF-66D1-066F39246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06B30-BE24-6A73-6E21-95C17740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0788-2C54-4CCB-933D-FA918A32B294}" type="datetimeFigureOut">
              <a:rPr lang="en-IN" smtClean="0"/>
              <a:t>16-02-2024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395C-6607-542A-DE35-B81570CA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AF0A3-0AF0-B5FC-1EF2-B3A8D863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45E3-0AFF-433B-9C0A-1DE2244B25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943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43B6-0C7C-D1A3-FF18-3C065D79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3661-EC68-80FA-8DA4-B43023EF0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A5C7A-CA0C-3135-825E-B60B2B797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AADE4-C0C1-DF33-8BF4-09E22FD6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0788-2C54-4CCB-933D-FA918A32B294}" type="datetimeFigureOut">
              <a:rPr lang="en-IN" smtClean="0"/>
              <a:t>16-02-2024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7A148-05EA-3274-EB97-22D40EB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F86F8-3418-341C-8D00-E58917C2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45E3-0AFF-433B-9C0A-1DE2244B25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279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4537-BABE-8752-EB92-BD34079D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C9545-091C-0442-215D-43BAEDB07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69710-AA82-454F-E241-30ADCCE12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050A9-4BA4-9FD5-8208-C252C7A5A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C7AD4-6A7F-0225-0080-55D235400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2BB103-2649-0DD1-8DDF-660722BF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0788-2C54-4CCB-933D-FA918A32B294}" type="datetimeFigureOut">
              <a:rPr lang="en-IN" smtClean="0"/>
              <a:t>16-02-2024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AE1251-201F-011D-4B80-5F0D4FD8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ABF14-F19C-926E-D601-6E47B4FA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45E3-0AFF-433B-9C0A-1DE2244B25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020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BB1E-BA6B-2D46-5B6A-5FE746FD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A508C-312B-4FCA-94EE-E1DB77B0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0788-2C54-4CCB-933D-FA918A32B294}" type="datetimeFigureOut">
              <a:rPr lang="en-IN" smtClean="0"/>
              <a:t>16-02-2024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449F2-1805-A3E9-43A4-BA732621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3EC6D-A645-5D4B-8ABB-1DB3AA5C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45E3-0AFF-433B-9C0A-1DE2244B25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32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FE0BD-59A7-E107-CC47-FD82CD77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0788-2C54-4CCB-933D-FA918A32B294}" type="datetimeFigureOut">
              <a:rPr lang="en-IN" smtClean="0"/>
              <a:t>16-02-2024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2A956-C49E-4715-EEA3-57BBB81C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BAC82-BAB6-1E7A-ACC6-7DBC1DC6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45E3-0AFF-433B-9C0A-1DE2244B25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960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8A319-3808-61BC-AF7D-69E11EBE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64F90-FFDC-7CAD-CA29-F0B66F21D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0B4DF-F077-5BBA-199D-0A97F5AE8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C09CB-FC8D-8887-2333-AD7D43FF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0788-2C54-4CCB-933D-FA918A32B294}" type="datetimeFigureOut">
              <a:rPr lang="en-IN" smtClean="0"/>
              <a:t>16-02-2024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06360-BBE7-9976-6CE8-0DD8217B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19B75-C1A4-C491-BADF-59995DDE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45E3-0AFF-433B-9C0A-1DE2244B25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902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D2E4-7CB1-6ED9-A56D-64E4F3C9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A1D0DE-935D-EEFF-8066-3822A6DCA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8232D-D465-7421-CA7D-C678E6207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52794-8B8D-F560-432E-2F1987C8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0788-2C54-4CCB-933D-FA918A32B294}" type="datetimeFigureOut">
              <a:rPr lang="en-IN" smtClean="0"/>
              <a:t>16-02-2024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E2B9B-288D-29C6-37AE-816E2C2B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8A8BA-67DC-ABC8-2156-F59839AE2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45E3-0AFF-433B-9C0A-1DE2244B25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200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17633-BEFC-31DE-61F5-839A864C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6303-B03B-60F1-09E1-F6B3234C8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5D664-3483-74A7-1C54-DB4DE7771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50788-2C54-4CCB-933D-FA918A32B294}" type="datetimeFigureOut">
              <a:rPr lang="en-IN" smtClean="0"/>
              <a:t>16-02-2024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6C66A-63FF-FC9B-02C2-3E14BB9F5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B448A-F95D-DF3F-53F8-F24674169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D45E3-0AFF-433B-9C0A-1DE2244B25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85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8F7513-878F-4F52-9356-EB5AD51A3CD9}"/>
              </a:ext>
            </a:extLst>
          </p:cNvPr>
          <p:cNvSpPr txBox="1"/>
          <p:nvPr/>
        </p:nvSpPr>
        <p:spPr>
          <a:xfrm>
            <a:off x="948906" y="558466"/>
            <a:ext cx="9741261" cy="4958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for INCORBE presentation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15 Slides Maximum (excluding title slide)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10 mins Maximum for the presentation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One slide in the end for references (not counted in total)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Mention slide number, figure/table number clearly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Do not delete existing formatting and logos from the slides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Recommended font size for slides is 20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600" b="1" dirty="0">
                <a:latin typeface="Arial" panose="020B0604020202020204" pitchFamily="34" charset="0"/>
                <a:cs typeface="Arial" panose="020B0604020202020204" pitchFamily="34" charset="0"/>
              </a:rPr>
              <a:t>Do not include this slide</a:t>
            </a:r>
          </a:p>
        </p:txBody>
      </p:sp>
    </p:spTree>
    <p:extLst>
      <p:ext uri="{BB962C8B-B14F-4D97-AF65-F5344CB8AC3E}">
        <p14:creationId xmlns:p14="http://schemas.microsoft.com/office/powerpoint/2010/main" val="165632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9E5889D-0F26-A8C7-9BD3-B7862DE05983}"/>
              </a:ext>
            </a:extLst>
          </p:cNvPr>
          <p:cNvSpPr/>
          <p:nvPr/>
        </p:nvSpPr>
        <p:spPr>
          <a:xfrm>
            <a:off x="528164" y="1856953"/>
            <a:ext cx="10272444" cy="124780"/>
          </a:xfrm>
          <a:prstGeom prst="rect">
            <a:avLst/>
          </a:prstGeom>
          <a:solidFill>
            <a:srgbClr val="0162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C2E72-A18D-57A9-3647-FB6C100BD89C}"/>
              </a:ext>
            </a:extLst>
          </p:cNvPr>
          <p:cNvSpPr txBox="1"/>
          <p:nvPr/>
        </p:nvSpPr>
        <p:spPr>
          <a:xfrm>
            <a:off x="524663" y="2120367"/>
            <a:ext cx="3695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latin typeface="Arial" panose="020B0604020202020204" pitchFamily="34" charset="0"/>
                <a:cs typeface="Arial" panose="020B0604020202020204" pitchFamily="34" charset="0"/>
              </a:rPr>
              <a:t>A01</a:t>
            </a:r>
            <a:endParaRPr lang="en-IN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BB858-58B3-732A-C90E-5FE184456B26}"/>
              </a:ext>
            </a:extLst>
          </p:cNvPr>
          <p:cNvSpPr txBox="1"/>
          <p:nvPr/>
        </p:nvSpPr>
        <p:spPr>
          <a:xfrm>
            <a:off x="459350" y="3211417"/>
            <a:ext cx="10278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Title of the Paper</a:t>
            </a:r>
            <a:endParaRPr lang="en-IN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2417B-2CCE-2EFE-3001-3210B0BCAC05}"/>
              </a:ext>
            </a:extLst>
          </p:cNvPr>
          <p:cNvSpPr txBox="1"/>
          <p:nvPr/>
        </p:nvSpPr>
        <p:spPr>
          <a:xfrm>
            <a:off x="524663" y="5009375"/>
            <a:ext cx="102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Name, Co-Author Name</a:t>
            </a:r>
            <a:endParaRPr lang="en-IN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CB0446-2F0B-6E6E-2CF3-2F745F033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4" y="461769"/>
            <a:ext cx="10272445" cy="1226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0C45D3-ADCD-EC25-1AA0-C55E3A7B5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114275"/>
            <a:ext cx="12191990" cy="743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E7ED35-413D-7960-AD02-2F6B2935FFE2}"/>
              </a:ext>
            </a:extLst>
          </p:cNvPr>
          <p:cNvSpPr txBox="1"/>
          <p:nvPr/>
        </p:nvSpPr>
        <p:spPr>
          <a:xfrm>
            <a:off x="1954800" y="2305033"/>
            <a:ext cx="2175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(Paper Code, remove this text)</a:t>
            </a:r>
            <a:endParaRPr lang="en-I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F7900D-C389-59B4-CA49-AB26F2171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5050" y="-1"/>
            <a:ext cx="996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4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C9B4A-B8F7-F519-02F1-C618A0616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5050" y="-1"/>
            <a:ext cx="99695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52DAAE-0A6D-2C26-1526-FE8F03A34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114275"/>
            <a:ext cx="12191990" cy="743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F33627-CE54-9CC7-44BC-AEAD745505E9}"/>
              </a:ext>
            </a:extLst>
          </p:cNvPr>
          <p:cNvSpPr txBox="1"/>
          <p:nvPr/>
        </p:nvSpPr>
        <p:spPr>
          <a:xfrm>
            <a:off x="10507413" y="5956069"/>
            <a:ext cx="465387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I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4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142237-273E-E7D1-91CF-C392BF055C86}"/>
              </a:ext>
            </a:extLst>
          </p:cNvPr>
          <p:cNvSpPr txBox="1"/>
          <p:nvPr/>
        </p:nvSpPr>
        <p:spPr>
          <a:xfrm>
            <a:off x="500911" y="1181014"/>
            <a:ext cx="102781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pulvinar porta.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magna at,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curae;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Cras vitae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semper,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ante ex,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C07DAC-6D13-5091-E450-E944B7628F00}"/>
              </a:ext>
            </a:extLst>
          </p:cNvPr>
          <p:cNvSpPr txBox="1"/>
          <p:nvPr/>
        </p:nvSpPr>
        <p:spPr>
          <a:xfrm>
            <a:off x="4458597" y="135943"/>
            <a:ext cx="236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(Sample 1)</a:t>
            </a:r>
            <a:endParaRPr lang="en-IN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53288-6920-E1A4-4A3B-7DB7892E1AAF}"/>
              </a:ext>
            </a:extLst>
          </p:cNvPr>
          <p:cNvSpPr txBox="1"/>
          <p:nvPr/>
        </p:nvSpPr>
        <p:spPr>
          <a:xfrm>
            <a:off x="500909" y="472228"/>
            <a:ext cx="1027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16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Sub-title of Slide</a:t>
            </a:r>
            <a:endParaRPr lang="en-IN" sz="3200" b="1" dirty="0">
              <a:solidFill>
                <a:srgbClr val="0162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3DCC7-0A6C-8212-2E60-202E7DCCA844}"/>
              </a:ext>
            </a:extLst>
          </p:cNvPr>
          <p:cNvSpPr txBox="1"/>
          <p:nvPr/>
        </p:nvSpPr>
        <p:spPr>
          <a:xfrm>
            <a:off x="500912" y="3873414"/>
            <a:ext cx="6226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semper,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magna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740FB0-8E3C-E5FE-E273-8131DCC8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330" y="3972441"/>
            <a:ext cx="3897470" cy="1508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954E90-75A6-1742-CCD9-7B09DEDF1523}"/>
              </a:ext>
            </a:extLst>
          </p:cNvPr>
          <p:cNvSpPr txBox="1"/>
          <p:nvPr/>
        </p:nvSpPr>
        <p:spPr>
          <a:xfrm>
            <a:off x="6821330" y="5505180"/>
            <a:ext cx="389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Table no. 1: Details of ….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2FD883-151F-3CBE-4F2C-1D1B93B23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5050" y="-1"/>
            <a:ext cx="99695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EFB8C9-E6E3-06AF-EC76-55D3FDEA1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114275"/>
            <a:ext cx="12191990" cy="7437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832B15-7E42-6F0A-E804-FD1516045E6A}"/>
              </a:ext>
            </a:extLst>
          </p:cNvPr>
          <p:cNvSpPr txBox="1"/>
          <p:nvPr/>
        </p:nvSpPr>
        <p:spPr>
          <a:xfrm>
            <a:off x="10507413" y="5956069"/>
            <a:ext cx="465387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I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9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142237-273E-E7D1-91CF-C392BF055C86}"/>
              </a:ext>
            </a:extLst>
          </p:cNvPr>
          <p:cNvSpPr txBox="1"/>
          <p:nvPr/>
        </p:nvSpPr>
        <p:spPr>
          <a:xfrm>
            <a:off x="500911" y="1169459"/>
            <a:ext cx="58167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pulvinar porta.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magna at,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ultrice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disse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Cras vitae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Nunc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Nrsit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C07DAC-6D13-5091-E450-E944B7628F00}"/>
              </a:ext>
            </a:extLst>
          </p:cNvPr>
          <p:cNvSpPr txBox="1"/>
          <p:nvPr/>
        </p:nvSpPr>
        <p:spPr>
          <a:xfrm>
            <a:off x="4458597" y="135943"/>
            <a:ext cx="236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(Sample 2)</a:t>
            </a:r>
            <a:endParaRPr lang="en-IN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53288-6920-E1A4-4A3B-7DB7892E1AAF}"/>
              </a:ext>
            </a:extLst>
          </p:cNvPr>
          <p:cNvSpPr txBox="1"/>
          <p:nvPr/>
        </p:nvSpPr>
        <p:spPr>
          <a:xfrm>
            <a:off x="500909" y="472228"/>
            <a:ext cx="1027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16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Sub-title of Slide</a:t>
            </a:r>
            <a:endParaRPr lang="en-IN" sz="3200" b="1" dirty="0">
              <a:solidFill>
                <a:srgbClr val="0162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8AFC9B-99A6-0F8F-6EFE-DA15D400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84" b="17289"/>
          <a:stretch/>
        </p:blipFill>
        <p:spPr>
          <a:xfrm>
            <a:off x="6533879" y="597608"/>
            <a:ext cx="4322800" cy="48815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3764D9-5DC1-9E85-7145-0D39C1781ECA}"/>
              </a:ext>
            </a:extLst>
          </p:cNvPr>
          <p:cNvSpPr txBox="1"/>
          <p:nvPr/>
        </p:nvSpPr>
        <p:spPr>
          <a:xfrm>
            <a:off x="6533879" y="5479143"/>
            <a:ext cx="432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Figure no. 1: Highrise 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CCA04-50CA-FD09-F2C7-7BFCEB6D1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5050" y="-1"/>
            <a:ext cx="99695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55ACDE-7C1A-34CF-F6AC-0DE30AA53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114275"/>
            <a:ext cx="12191990" cy="7437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07A951-0C59-B051-031C-5F44A38F6F55}"/>
              </a:ext>
            </a:extLst>
          </p:cNvPr>
          <p:cNvSpPr txBox="1"/>
          <p:nvPr/>
        </p:nvSpPr>
        <p:spPr>
          <a:xfrm>
            <a:off x="10507413" y="5956069"/>
            <a:ext cx="465387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I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8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142237-273E-E7D1-91CF-C392BF055C86}"/>
              </a:ext>
            </a:extLst>
          </p:cNvPr>
          <p:cNvSpPr txBox="1"/>
          <p:nvPr/>
        </p:nvSpPr>
        <p:spPr>
          <a:xfrm>
            <a:off x="500911" y="1169459"/>
            <a:ext cx="58167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pulvinar porta.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magna at,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ultrice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disse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Cras vitae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Nunc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Nrsit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C07DAC-6D13-5091-E450-E944B7628F00}"/>
              </a:ext>
            </a:extLst>
          </p:cNvPr>
          <p:cNvSpPr txBox="1"/>
          <p:nvPr/>
        </p:nvSpPr>
        <p:spPr>
          <a:xfrm>
            <a:off x="4458597" y="135943"/>
            <a:ext cx="236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(Sample 2)</a:t>
            </a:r>
            <a:endParaRPr lang="en-IN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53288-6920-E1A4-4A3B-7DB7892E1AAF}"/>
              </a:ext>
            </a:extLst>
          </p:cNvPr>
          <p:cNvSpPr txBox="1"/>
          <p:nvPr/>
        </p:nvSpPr>
        <p:spPr>
          <a:xfrm>
            <a:off x="500909" y="472228"/>
            <a:ext cx="1027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16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Sub-title of Slide</a:t>
            </a:r>
            <a:endParaRPr lang="en-IN" sz="3200" b="1" dirty="0">
              <a:solidFill>
                <a:srgbClr val="0162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8AFC9B-99A6-0F8F-6EFE-DA15D400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84" b="17289"/>
          <a:stretch/>
        </p:blipFill>
        <p:spPr>
          <a:xfrm>
            <a:off x="6533879" y="597608"/>
            <a:ext cx="4322800" cy="48815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3764D9-5DC1-9E85-7145-0D39C1781ECA}"/>
              </a:ext>
            </a:extLst>
          </p:cNvPr>
          <p:cNvSpPr txBox="1"/>
          <p:nvPr/>
        </p:nvSpPr>
        <p:spPr>
          <a:xfrm>
            <a:off x="6533879" y="5479143"/>
            <a:ext cx="432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Figure no. 1: Highrise 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CCA04-50CA-FD09-F2C7-7BFCEB6D1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5050" y="-1"/>
            <a:ext cx="99695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55ACDE-7C1A-34CF-F6AC-0DE30AA53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114275"/>
            <a:ext cx="12191990" cy="7437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07A951-0C59-B051-031C-5F44A38F6F55}"/>
              </a:ext>
            </a:extLst>
          </p:cNvPr>
          <p:cNvSpPr txBox="1"/>
          <p:nvPr/>
        </p:nvSpPr>
        <p:spPr>
          <a:xfrm>
            <a:off x="10507413" y="5956069"/>
            <a:ext cx="465387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I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71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434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Zothanzuala Zuala</dc:creator>
  <cp:lastModifiedBy>Vineet Shrivastava</cp:lastModifiedBy>
  <cp:revision>18</cp:revision>
  <dcterms:created xsi:type="dcterms:W3CDTF">2024-01-17T09:55:06Z</dcterms:created>
  <dcterms:modified xsi:type="dcterms:W3CDTF">2024-02-16T08:50:07Z</dcterms:modified>
</cp:coreProperties>
</file>